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7CB715-3AD3-4946-A944-6A177512A200}" v="4" dt="2024-03-07T11:41:29.3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120" d="100"/>
          <a:sy n="120" d="100"/>
        </p:scale>
        <p:origin x="-1290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niz-Diez, Clara" userId="1a81c6c9-8ef1-45fa-9045-8f70227f4ed9" providerId="ADAL" clId="{967CB715-3AD3-4946-A944-6A177512A200}"/>
    <pc:docChg chg="undo custSel modSld">
      <pc:chgData name="Muniz-Diez, Clara" userId="1a81c6c9-8ef1-45fa-9045-8f70227f4ed9" providerId="ADAL" clId="{967CB715-3AD3-4946-A944-6A177512A200}" dt="2024-03-07T11:45:15.129" v="283" actId="208"/>
      <pc:docMkLst>
        <pc:docMk/>
      </pc:docMkLst>
      <pc:sldChg chg="setBg">
        <pc:chgData name="Muniz-Diez, Clara" userId="1a81c6c9-8ef1-45fa-9045-8f70227f4ed9" providerId="ADAL" clId="{967CB715-3AD3-4946-A944-6A177512A200}" dt="2024-03-07T11:41:23.805" v="281"/>
        <pc:sldMkLst>
          <pc:docMk/>
          <pc:sldMk cId="2092250007" sldId="256"/>
        </pc:sldMkLst>
      </pc:sldChg>
      <pc:sldChg chg="addSp modSp mod setBg">
        <pc:chgData name="Muniz-Diez, Clara" userId="1a81c6c9-8ef1-45fa-9045-8f70227f4ed9" providerId="ADAL" clId="{967CB715-3AD3-4946-A944-6A177512A200}" dt="2024-03-07T11:45:15.129" v="283" actId="208"/>
        <pc:sldMkLst>
          <pc:docMk/>
          <pc:sldMk cId="78992035" sldId="257"/>
        </pc:sldMkLst>
        <pc:picChg chg="mod">
          <ac:chgData name="Muniz-Diez, Clara" userId="1a81c6c9-8ef1-45fa-9045-8f70227f4ed9" providerId="ADAL" clId="{967CB715-3AD3-4946-A944-6A177512A200}" dt="2024-03-07T11:45:15.129" v="283" actId="208"/>
          <ac:picMkLst>
            <pc:docMk/>
            <pc:sldMk cId="78992035" sldId="257"/>
            <ac:picMk id="3" creationId="{68A6142B-32E2-DAEA-3A1D-B77C7A873A96}"/>
          </ac:picMkLst>
        </pc:picChg>
        <pc:picChg chg="mod">
          <ac:chgData name="Muniz-Diez, Clara" userId="1a81c6c9-8ef1-45fa-9045-8f70227f4ed9" providerId="ADAL" clId="{967CB715-3AD3-4946-A944-6A177512A200}" dt="2024-03-07T11:45:15.129" v="283" actId="208"/>
          <ac:picMkLst>
            <pc:docMk/>
            <pc:sldMk cId="78992035" sldId="257"/>
            <ac:picMk id="5" creationId="{06ED7CDC-1FEB-E6D0-D109-8BC2F5D72DB6}"/>
          </ac:picMkLst>
        </pc:picChg>
        <pc:cxnChg chg="add mod">
          <ac:chgData name="Muniz-Diez, Clara" userId="1a81c6c9-8ef1-45fa-9045-8f70227f4ed9" providerId="ADAL" clId="{967CB715-3AD3-4946-A944-6A177512A200}" dt="2024-03-07T11:45:15.129" v="283" actId="208"/>
          <ac:cxnSpMkLst>
            <pc:docMk/>
            <pc:sldMk cId="78992035" sldId="257"/>
            <ac:cxnSpMk id="2" creationId="{C266384C-10A4-7AB5-071E-BE0215A29B5B}"/>
          </ac:cxnSpMkLst>
        </pc:cxnChg>
        <pc:cxnChg chg="add mod">
          <ac:chgData name="Muniz-Diez, Clara" userId="1a81c6c9-8ef1-45fa-9045-8f70227f4ed9" providerId="ADAL" clId="{967CB715-3AD3-4946-A944-6A177512A200}" dt="2024-03-07T11:45:15.129" v="283" actId="208"/>
          <ac:cxnSpMkLst>
            <pc:docMk/>
            <pc:sldMk cId="78992035" sldId="257"/>
            <ac:cxnSpMk id="4" creationId="{E4A9EA12-095A-7FE8-8463-E9D5C4E97141}"/>
          </ac:cxnSpMkLst>
        </pc:cxnChg>
        <pc:cxnChg chg="mod">
          <ac:chgData name="Muniz-Diez, Clara" userId="1a81c6c9-8ef1-45fa-9045-8f70227f4ed9" providerId="ADAL" clId="{967CB715-3AD3-4946-A944-6A177512A200}" dt="2024-03-07T11:45:15.129" v="283" actId="208"/>
          <ac:cxnSpMkLst>
            <pc:docMk/>
            <pc:sldMk cId="78992035" sldId="257"/>
            <ac:cxnSpMk id="7" creationId="{E00FC9AA-0211-4A72-62E9-53FECE1CB503}"/>
          </ac:cxnSpMkLst>
        </pc:cxnChg>
        <pc:cxnChg chg="mod">
          <ac:chgData name="Muniz-Diez, Clara" userId="1a81c6c9-8ef1-45fa-9045-8f70227f4ed9" providerId="ADAL" clId="{967CB715-3AD3-4946-A944-6A177512A200}" dt="2024-03-07T11:45:15.129" v="283" actId="208"/>
          <ac:cxnSpMkLst>
            <pc:docMk/>
            <pc:sldMk cId="78992035" sldId="257"/>
            <ac:cxnSpMk id="8" creationId="{9EE3E9D5-A753-9D9F-1933-659068429490}"/>
          </ac:cxnSpMkLst>
        </pc:cxnChg>
      </pc:sldChg>
    </pc:docChg>
  </pc:docChgLst>
</pc:chgInfo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CCF28-B4CB-BC22-AA54-056C3C01B0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6E0482-7C82-92AA-0F59-9C6780C6F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E69D2-703C-5AC4-33D9-EC56E34FB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2E176-3D30-E95D-23B2-3132609884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A9F0B-C4FE-725A-6330-8F2242878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2287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CA05-BEB9-ACF5-0243-C561DF9D2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02FC4D6-D504-219E-BAC2-6615C75DC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56F0B-2849-B731-1320-AB7DC957D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6975C-28F2-3F25-5167-38D72ADD0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D0029-F0A8-8B9F-9EA1-D7B9D2F8F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598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4BE9DBC-12F8-65D9-E72F-E043699875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EC48CB-FDA2-9339-5EB8-A3199EC10E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15672-1B94-21A1-2152-669F7DAFB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991AB-E841-7A3D-EB33-990DA93D9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0A2FA-F63C-5DBD-3118-ECF7886F5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5642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475DC-771E-3229-7DE4-BC582F26B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CB2BC-01B9-3B7E-8E73-D47DEC0A7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7E816-C367-CE59-3959-DE7B10043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B66AA-8A7D-7BB3-8AAA-97B7A65D6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16FAA-4B8B-5FD4-6428-14ADF4CE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4929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EA31C-C8D6-4B32-381B-1D51278D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5001D-E980-CCDE-FECC-52A3C72582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28790B-3D39-1C2E-3AD4-89F11DE69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5783B5-B1DB-E4C6-FBBB-83E67B2DA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73D538-7EB4-FAAA-710F-F4573CD14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5861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0D909-E8D0-1A2E-BEA9-B7E13A645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F8601-66EC-693B-0563-BC5F0A3A3D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F87932-40CC-68EF-FA64-AFAFC04719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2B85A6-91E2-60B3-3446-BBCD0B711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7C0BF1-0879-1BBB-C3A0-114EDF40A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2A7B68-0503-F4C4-7620-C464CF7F8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2479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3E6C7-8B24-28C9-4885-3C81DCC08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03EE14-6B5C-ECE3-2AC1-FC0DDDD92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A48B3F-03AA-33D2-D6DC-C646B39C72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003F22-31AB-EB2B-1C6F-B4FC73BBD2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9CB5F5-DD18-6E33-848A-5B208F38E5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568D33-79DD-1949-034F-E905BD8D8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A5F7AE-C0CB-CB27-B51C-EAD49B92DD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92E9AE-0E0C-6357-C274-4C33F6BCB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2604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14273-0F12-C27F-94F4-1D0E503FC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653C90-E588-5E95-7E90-04694218A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6E1571-9E36-4F87-B611-7EC01E017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AEBBDF-BE9E-F7D1-BE05-381881308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1545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8B45C4-72C1-3E28-698E-360958442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2AB699-87F3-0C43-C85A-446D3AA02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93F31E-5BDF-C6B5-42D4-C5DB2C669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9701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03F23-715D-A431-AAD3-0CB6093CD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E680A-17BA-4552-D917-761C0A59D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B523B9-2F55-8178-FE16-70B0ECCD73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C541D2-824D-0F73-8F96-593F8FEE4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9CD5B-46CE-17BC-E322-123DA4314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C1991-873E-9634-8BE1-0E6B6DFD3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8999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2806F-0708-1DA4-0434-09556FD0B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BD67A0-8A94-20BE-FD4F-703DA7955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343FC8-51FD-3183-0062-83F246B91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508241-519A-802D-BE62-A7213095F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C5D36B-71A7-CB67-5580-E0EB8A844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F4D9FC-63DF-4397-7F13-08810483C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0025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D847FC-06ED-A8EA-85B3-0C6A7EA7E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2573B-B437-E7A6-FF42-1C0E2946F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5AE5EB-FD0E-B3D2-B0C5-E15249DB74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FF4429-7EE0-4664-A1D0-6559CCDE19C0}" type="datetimeFigureOut">
              <a:rPr lang="en-GB" smtClean="0"/>
              <a:t>07/03/2024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52E60-C14E-5469-5C50-EACE053715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84656-733B-05C9-FAD8-9B2607EB2D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28BD47-C551-4A83-8E67-2E4656A2401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5707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275F184-D5FC-6FA9-F148-9CBE8A3490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250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8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0808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yellow eye with black center&#10;&#10;Description automatically generated">
            <a:extLst>
              <a:ext uri="{FF2B5EF4-FFF2-40B4-BE49-F238E27FC236}">
                <a16:creationId xmlns:a16="http://schemas.microsoft.com/office/drawing/2014/main" id="{68A6142B-32E2-DAEA-3A1D-B77C7A873A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0" t="3999" r="4878" b="3982"/>
          <a:stretch/>
        </p:blipFill>
        <p:spPr>
          <a:xfrm>
            <a:off x="6172815" y="0"/>
            <a:ext cx="2851200" cy="36468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 descr="A black and yellow cartoon character&#10;&#10;Description automatically generated">
            <a:extLst>
              <a:ext uri="{FF2B5EF4-FFF2-40B4-BE49-F238E27FC236}">
                <a16:creationId xmlns:a16="http://schemas.microsoft.com/office/drawing/2014/main" id="{06ED7CDC-1FEB-E6D0-D109-8BC2F5D72D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4" t="3994" r="4933" b="3983"/>
          <a:stretch/>
        </p:blipFill>
        <p:spPr>
          <a:xfrm>
            <a:off x="3165600" y="0"/>
            <a:ext cx="2847600" cy="3646800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00FC9AA-0211-4A72-62E9-53FECE1CB503}"/>
              </a:ext>
            </a:extLst>
          </p:cNvPr>
          <p:cNvCxnSpPr/>
          <p:nvPr/>
        </p:nvCxnSpPr>
        <p:spPr>
          <a:xfrm>
            <a:off x="6096000" y="0"/>
            <a:ext cx="0" cy="3646800"/>
          </a:xfrm>
          <a:prstGeom prst="line">
            <a:avLst/>
          </a:prstGeom>
          <a:ln w="155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EE3E9D5-A753-9D9F-1933-659068429490}"/>
              </a:ext>
            </a:extLst>
          </p:cNvPr>
          <p:cNvCxnSpPr/>
          <p:nvPr/>
        </p:nvCxnSpPr>
        <p:spPr>
          <a:xfrm>
            <a:off x="3087118" y="0"/>
            <a:ext cx="0" cy="3646800"/>
          </a:xfrm>
          <a:prstGeom prst="line">
            <a:avLst/>
          </a:prstGeom>
          <a:ln w="155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C266384C-10A4-7AB5-071E-BE0215A29B5B}"/>
              </a:ext>
            </a:extLst>
          </p:cNvPr>
          <p:cNvCxnSpPr/>
          <p:nvPr/>
        </p:nvCxnSpPr>
        <p:spPr>
          <a:xfrm>
            <a:off x="9097200" y="0"/>
            <a:ext cx="0" cy="3646800"/>
          </a:xfrm>
          <a:prstGeom prst="line">
            <a:avLst/>
          </a:prstGeom>
          <a:ln w="155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4A9EA12-095A-7FE8-8463-E9D5C4E97141}"/>
              </a:ext>
            </a:extLst>
          </p:cNvPr>
          <p:cNvCxnSpPr>
            <a:cxnSpLocks/>
          </p:cNvCxnSpPr>
          <p:nvPr/>
        </p:nvCxnSpPr>
        <p:spPr>
          <a:xfrm flipH="1">
            <a:off x="2976000" y="3722406"/>
            <a:ext cx="6253725" cy="0"/>
          </a:xfrm>
          <a:prstGeom prst="line">
            <a:avLst/>
          </a:prstGeom>
          <a:ln w="155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92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Muniz-Diez, Clara</dc:creator>
  <cp:lastModifiedBy>Muniz-Diez, Clara</cp:lastModifiedBy>
  <cp:revision>2</cp:revision>
  <dcterms:created xsi:type="dcterms:W3CDTF">2024-02-19T09:56:42Z</dcterms:created>
  <dcterms:modified xsi:type="dcterms:W3CDTF">2024-03-07T11:45:25Z</dcterms:modified>
</cp:coreProperties>
</file>

<file path=docProps/thumbnail.jpeg>
</file>